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59" r:id="rId6"/>
    <p:sldId id="265" r:id="rId7"/>
    <p:sldId id="267" r:id="rId8"/>
    <p:sldId id="263" r:id="rId9"/>
    <p:sldId id="260" r:id="rId10"/>
    <p:sldId id="262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8100E-E4E9-4665-A8E9-464EDB284F85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D8025-987D-4856-8450-E6A6364942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D8025-987D-4856-8450-E6A63649427A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B831-BC31-4F5A-9B2C-67587275C263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31A6-E34F-490C-866F-63AA84260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B831-BC31-4F5A-9B2C-67587275C263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31A6-E34F-490C-866F-63AA84260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B831-BC31-4F5A-9B2C-67587275C263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31A6-E34F-490C-866F-63AA84260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B831-BC31-4F5A-9B2C-67587275C263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31A6-E34F-490C-866F-63AA84260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B831-BC31-4F5A-9B2C-67587275C263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31A6-E34F-490C-866F-63AA84260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B831-BC31-4F5A-9B2C-67587275C263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31A6-E34F-490C-866F-63AA84260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B831-BC31-4F5A-9B2C-67587275C263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31A6-E34F-490C-866F-63AA84260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B831-BC31-4F5A-9B2C-67587275C263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31A6-E34F-490C-866F-63AA84260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B831-BC31-4F5A-9B2C-67587275C263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31A6-E34F-490C-866F-63AA84260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B831-BC31-4F5A-9B2C-67587275C263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31A6-E34F-490C-866F-63AA84260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B831-BC31-4F5A-9B2C-67587275C263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31A6-E34F-490C-866F-63AA84260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CB831-BC31-4F5A-9B2C-67587275C263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31A6-E34F-490C-866F-63AA84260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Орфограммы в корнях слов. Правила обозначения буквами гласных звуков.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Урок русского языка в 5 классе с использованием ИКТ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260648"/>
            <a:ext cx="4679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Автор презентации: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читель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МКОУ СОШ №3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с.Камбулат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Туркменского района Ставропольского края</a:t>
            </a:r>
          </a:p>
          <a:p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Грибанова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Ирина Эдуардовна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D:\А это всё моё!\Разное\Мои рисунки\0_6ea3b_ff5d377a_L.jp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9837"/>
            <a:ext cx="4143372" cy="319816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Сделайте фонетический разбор.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Яблоня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Перья</a:t>
            </a:r>
            <a:r>
              <a:rPr lang="ru-RU" sz="4000" b="1" dirty="0"/>
              <a:t>	</a:t>
            </a:r>
            <a:r>
              <a:rPr lang="ru-RU" dirty="0"/>
              <a:t>			</a:t>
            </a:r>
          </a:p>
          <a:p>
            <a:endParaRPr lang="ru-RU" dirty="0"/>
          </a:p>
        </p:txBody>
      </p:sp>
      <p:pic>
        <p:nvPicPr>
          <p:cNvPr id="9218" name="Picture 2" descr="D:\А это всё моё!\Разное\Мои рисунки\рисунки и анимашки\Мои рисунки\картинки и иллюстрации\968880-bd04fb005f78da9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57562"/>
            <a:ext cx="3309957" cy="3309957"/>
          </a:xfrm>
          <a:prstGeom prst="rect">
            <a:avLst/>
          </a:prstGeom>
          <a:noFill/>
        </p:spPr>
      </p:pic>
      <p:pic>
        <p:nvPicPr>
          <p:cNvPr id="9219" name="Picture 3" descr="D:\А это всё моё!\Разное\Мои рисунки\рисунки и анимашки\Мои рисунки\картинки и иллюстрации\979862-890c3951645c72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904353"/>
            <a:ext cx="3286148" cy="395364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Подведём итог урока?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Какое правило мы повторили на уроке?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Приведите примеры.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 descr="D:\А это всё моё!\Разное\Мои рисунки\рисунки и анимашки\Мои рисунки\картинки и иллюстрации\979883-40afcd08aa737e8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857496"/>
            <a:ext cx="3590196" cy="4000504"/>
          </a:xfrm>
          <a:prstGeom prst="rect">
            <a:avLst/>
          </a:prstGeom>
          <a:noFill/>
        </p:spPr>
      </p:pic>
      <p:pic>
        <p:nvPicPr>
          <p:cNvPr id="10243" name="Picture 3" descr="D:\А это всё моё!\Разное\Мои рисунки\0_6ea2f_772c19bb_L.jp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5" y="2500306"/>
            <a:ext cx="5275423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А это всё моё!\Разное\Мои рисунки\0_83c7f_975ec17e_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923342">
            <a:off x="6590887" y="4376317"/>
            <a:ext cx="2643182" cy="2643182"/>
          </a:xfrm>
          <a:prstGeom prst="rect">
            <a:avLst/>
          </a:prstGeom>
          <a:noFill/>
        </p:spPr>
      </p:pic>
      <p:pic>
        <p:nvPicPr>
          <p:cNvPr id="1028" name="Picture 4" descr="D:\А это всё моё!\Разное\Мои рисунки\0_43c2e_d1487a03_L.jp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28652"/>
            <a:ext cx="7858148" cy="648172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Цель урока: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142984"/>
            <a:ext cx="8229600" cy="57150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 </a:t>
            </a:r>
            <a:endParaRPr lang="ru-RU" dirty="0"/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Повышать грамотность учащихся при изучении орфограммы безударная гласная в корне слова. </a:t>
            </a:r>
          </a:p>
          <a:p>
            <a:pPr algn="ctr">
              <a:buNone/>
            </a:pPr>
            <a:r>
              <a:rPr lang="ru-RU" sz="5100" b="1" i="1" dirty="0">
                <a:solidFill>
                  <a:srgbClr val="C00000"/>
                </a:solidFill>
              </a:rPr>
              <a:t>Задачи: </a:t>
            </a:r>
            <a:endParaRPr lang="ru-RU" sz="5100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Закрепление знаний признаков однокоренных слов (имеют общую часть-корень слова - и общее значение).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Отрабатывать умение выделять общую часть родственных слов.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Закреплять умение распознавать и подбирать   однокоренные слова.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Отрабатывать умение единообразного написания корня в однокоренных словах.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Развивать   память, речь учащихся. </a:t>
            </a:r>
          </a:p>
          <a:p>
            <a:endParaRPr lang="ru-RU" dirty="0"/>
          </a:p>
        </p:txBody>
      </p:sp>
      <p:pic>
        <p:nvPicPr>
          <p:cNvPr id="4098" name="Picture 2" descr="D:\А это всё моё!\Разное\Мои рисунки\рисунки и анимашки\1021088-db1c01eb4cbe689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1505693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АЛГОРИТМ (ПАМЯТКА):</a:t>
            </a:r>
            <a:r>
              <a:rPr lang="ru-RU" b="1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643050"/>
            <a:ext cx="6686568" cy="4483113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Поставь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ударение; </a:t>
            </a: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Выдели корень; </a:t>
            </a: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Обозначь безударную гласную; </a:t>
            </a: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Подбери </a:t>
            </a:r>
            <a:endParaRPr 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проверочное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слово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3074" name="Picture 2" descr="D:\А это всё моё!\Разное\Мои рисунки\рисунки и анимашки\802c50cfca1c3c3deff72685eebd5d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96469"/>
            <a:ext cx="3714776" cy="2923103"/>
          </a:xfrm>
          <a:prstGeom prst="rect">
            <a:avLst/>
          </a:prstGeom>
          <a:noFill/>
        </p:spPr>
      </p:pic>
      <p:pic>
        <p:nvPicPr>
          <p:cNvPr id="3076" name="Picture 4" descr="D:\А это всё моё!\Разное\Мои рисунки\рисунки и анимашки\мультяшки\1159307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2381248" cy="285749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Вставь пропущенные </a:t>
            </a:r>
            <a:r>
              <a:rPr lang="ru-RU" b="1" dirty="0" smtClean="0">
                <a:solidFill>
                  <a:srgbClr val="C00000"/>
                </a:solidFill>
              </a:rPr>
              <a:t>буквы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0728" y="1546508"/>
            <a:ext cx="8363272" cy="53114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к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…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менистое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дно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ru-RU" sz="2800" dirty="0" smtClean="0"/>
              <a:t>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…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тнистый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осьминог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м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. ..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рской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к…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нёк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…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лючий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ёрш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с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…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лёные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брызги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м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… л…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дая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чайка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к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…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товая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акула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…л…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неют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водоросли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в…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лнуется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море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уд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…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вительная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рыба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вд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…леке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от острова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пос…лился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рак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вьются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рыбы - прил…палы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ск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льзят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по дну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уп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лзла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улитка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в…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сёлая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с…лёдка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б…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дняжки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медузы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б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…р…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говая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    охрана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ркальный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  карп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г…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рбуша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- сер…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брянка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м…лёк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щуки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цв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тные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звёзды </a:t>
            </a:r>
          </a:p>
          <a:p>
            <a:endParaRPr lang="ru-RU" sz="2800" dirty="0"/>
          </a:p>
        </p:txBody>
      </p:sp>
      <p:pic>
        <p:nvPicPr>
          <p:cNvPr id="6146" name="Picture 2" descr="D:\А это всё моё!\Разное\Мои рисунки\0_476f1_9c4ccb26_L.jp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929174"/>
            <a:ext cx="1537100" cy="1928826"/>
          </a:xfrm>
          <a:prstGeom prst="rect">
            <a:avLst/>
          </a:prstGeom>
          <a:noFill/>
        </p:spPr>
      </p:pic>
      <p:pic>
        <p:nvPicPr>
          <p:cNvPr id="6147" name="Picture 3" descr="D:\А это всё моё!\Разное\Мои рисунки\рисунки и анимашки\6663991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43074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88640"/>
            <a:ext cx="68420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Найти лишнее слово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доказать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143116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СБЕГАТЬ</a:t>
            </a:r>
            <a:r>
              <a:rPr lang="ru-RU" b="1" dirty="0">
                <a:solidFill>
                  <a:srgbClr val="C00000"/>
                </a:solidFill>
              </a:rPr>
              <a:t>, БЕГЕМОТ, БЕГУНЬЯ, НАБЕЖАЛ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все слова связаны с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БЕГом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а   БЕГЕМОТ -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крупное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парнокопытное млекопитающее, живущее в пресноводных бассейнах тропической Африки. 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b="1" dirty="0">
                <a:solidFill>
                  <a:srgbClr val="C00000"/>
                </a:solidFill>
              </a:rPr>
              <a:t>БЕДНЯК, БЕДРО, БЕДНЕТЬ, БЕДНЯЖКА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все слова связаны с неимущим человеком, а   БЕДРО - часть ноги.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D:\А это всё моё!\Разное\Мои рисунки\рисунки и анимашки\2289896-5d3cd30e57b684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14480" cy="2040060"/>
          </a:xfrm>
          <a:prstGeom prst="rect">
            <a:avLst/>
          </a:prstGeom>
          <a:noFill/>
        </p:spPr>
      </p:pic>
      <p:pic>
        <p:nvPicPr>
          <p:cNvPr id="5126" name="Picture 6" descr="D:\А это всё моё!\Разное\Мои рисунки\0_6eac2_50234e9d_L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8587" y="428604"/>
            <a:ext cx="1395413" cy="1524000"/>
          </a:xfrm>
          <a:prstGeom prst="rect">
            <a:avLst/>
          </a:prstGeom>
          <a:noFill/>
        </p:spPr>
      </p:pic>
      <p:pic>
        <p:nvPicPr>
          <p:cNvPr id="5127" name="Picture 7" descr="D:\А это всё моё!\Разное\Мои рисунки\рисунки и анимашки\мультяшки\34772706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3357563"/>
            <a:ext cx="1571604" cy="2028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БЕЛИТЬ, ВЫБЕЛИТЬ, ПОБЕЛКА, БЕЛУГА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все слова относятся   к тому, чтобы покрывать мелом, известью; красить белым, а   БЕЛУГА – крупная рыба сем. осетровых.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БОЛЬНИЦА, ЗАБОЛЕТЬ, БОЛЕЗНЕННЫЙ, БОЛЬШОЙ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все слова связаны с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БОЛЬю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  болезнью, а   БОЛЬШОЙ - значительный по размерам, по величине, силе.</a:t>
            </a:r>
          </a:p>
          <a:p>
            <a:pPr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ВАРВАР, СВАРИТЬ, ВАРЕНЬЕ, ВАРЁНЫЙ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все слова связаны с приготовлением пищи, а   ВАРВАР- у древних греков и римлян: пренебрежительное название чужеземца. </a:t>
            </a:r>
          </a:p>
          <a:p>
            <a:endParaRPr lang="ru-RU" dirty="0"/>
          </a:p>
        </p:txBody>
      </p:sp>
      <p:pic>
        <p:nvPicPr>
          <p:cNvPr id="7171" name="Picture 3" descr="D:\А это всё моё!\Разное\Мои рисунки\0_6ea99_3d04d1cc_L.jp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357562"/>
            <a:ext cx="2357422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5850" y="1571612"/>
            <a:ext cx="8229600" cy="1143000"/>
          </a:xfrm>
        </p:spPr>
        <p:txBody>
          <a:bodyPr>
            <a:prstTxWarp prst="textPlain">
              <a:avLst/>
            </a:prstTxWarp>
            <a:scene3d>
              <a:camera prst="isometricRightUp"/>
              <a:lightRig rig="threePt" dir="t"/>
            </a:scene3d>
          </a:bodyPr>
          <a:lstStyle/>
          <a:p>
            <a:r>
              <a:rPr lang="ru-RU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Физминутка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1266" name="Picture 2" descr="D:\А это всё моё!\Разное\Мои рисунки\рисунки и анимашки\Мои рисунки\картинки и иллюстрации\992931-897d9316a6eae8f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2500330" cy="2428892"/>
          </a:xfrm>
          <a:prstGeom prst="rect">
            <a:avLst/>
          </a:prstGeom>
          <a:noFill/>
        </p:spPr>
      </p:pic>
      <p:pic>
        <p:nvPicPr>
          <p:cNvPr id="11267" name="Picture 3" descr="D:\А это всё моё!\Разное\Мои рисунки\рисунки и анимашки\мультяшки\165432618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928802"/>
            <a:ext cx="2443180" cy="2221072"/>
          </a:xfrm>
          <a:prstGeom prst="rect">
            <a:avLst/>
          </a:prstGeom>
          <a:noFill/>
        </p:spPr>
      </p:pic>
      <p:pic>
        <p:nvPicPr>
          <p:cNvPr id="11268" name="Picture 4" descr="D:\А это всё моё!\Разное\Мои рисунки\рисунки и анимашки\мультяшки\51239564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286256"/>
            <a:ext cx="1964525" cy="2357430"/>
          </a:xfrm>
          <a:prstGeom prst="rect">
            <a:avLst/>
          </a:prstGeom>
          <a:noFill/>
        </p:spPr>
      </p:pic>
      <p:pic>
        <p:nvPicPr>
          <p:cNvPr id="11269" name="Picture 5" descr="D:\А это всё моё!\Разное\Мои рисунки\рисунки и анимашки\мультяшки\51874523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43380"/>
            <a:ext cx="2262184" cy="2714620"/>
          </a:xfrm>
          <a:prstGeom prst="rect">
            <a:avLst/>
          </a:prstGeom>
          <a:noFill/>
        </p:spPr>
      </p:pic>
      <p:pic>
        <p:nvPicPr>
          <p:cNvPr id="11270" name="Picture 6" descr="D:\А это всё моё!\Разное\Мои рисунки\рисунки и анимашки\мультяшки\83596426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81797" y="4143356"/>
            <a:ext cx="2262203" cy="2714644"/>
          </a:xfrm>
          <a:prstGeom prst="rect">
            <a:avLst/>
          </a:prstGeom>
          <a:noFill/>
        </p:spPr>
      </p:pic>
      <p:pic>
        <p:nvPicPr>
          <p:cNvPr id="11271" name="Picture 7" descr="D:\А это всё моё!\Разное\Мои рисунки\рисунки и анимашки\мультяшки\89009347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1928802"/>
            <a:ext cx="1726418" cy="2071702"/>
          </a:xfrm>
          <a:prstGeom prst="rect">
            <a:avLst/>
          </a:prstGeom>
          <a:noFill/>
        </p:spPr>
      </p:pic>
      <p:pic>
        <p:nvPicPr>
          <p:cNvPr id="11272" name="Picture 8" descr="D:\А это всё моё!\Разное\Мои рисунки\рисунки и анимашки\мультяшки\980527640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7" y="285728"/>
            <a:ext cx="1714513" cy="2057416"/>
          </a:xfrm>
          <a:prstGeom prst="rect">
            <a:avLst/>
          </a:prstGeom>
          <a:noFill/>
        </p:spPr>
      </p:pic>
      <p:pic>
        <p:nvPicPr>
          <p:cNvPr id="11273" name="Picture 9" descr="D:\А это всё моё!\Разное\Мои рисунки\рисунки и анимашки\мультяшки\shtangist0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7356" y="3429000"/>
            <a:ext cx="1643074" cy="1785950"/>
          </a:xfrm>
          <a:prstGeom prst="rect">
            <a:avLst/>
          </a:prstGeom>
          <a:noFill/>
        </p:spPr>
      </p:pic>
      <p:pic>
        <p:nvPicPr>
          <p:cNvPr id="11274" name="Picture 10" descr="D:\А это всё моё!\Разное\Мои рисунки\рисунки и анимашки\мультяшки\futbolist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8860" y="0"/>
            <a:ext cx="1643074" cy="131445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Выполните разбор слова по составу.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500174"/>
            <a:ext cx="4643438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		</a:t>
            </a:r>
          </a:p>
          <a:p>
            <a:r>
              <a:rPr lang="ru-RU" b="1" dirty="0" smtClean="0"/>
              <a:t>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Подметать</a:t>
            </a: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6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Прибежать</a:t>
            </a:r>
            <a:r>
              <a:rPr lang="ru-RU" sz="4000" b="1" dirty="0" smtClean="0"/>
              <a:t>	</a:t>
            </a:r>
            <a:r>
              <a:rPr lang="ru-RU" dirty="0"/>
              <a:t>		</a:t>
            </a:r>
            <a:r>
              <a:rPr lang="ru-RU" b="1" dirty="0" smtClean="0"/>
              <a:t> </a:t>
            </a:r>
            <a:r>
              <a:rPr lang="ru-RU" dirty="0"/>
              <a:t>	</a:t>
            </a:r>
            <a:r>
              <a:rPr lang="ru-RU" b="1" dirty="0"/>
              <a:t>                    		</a:t>
            </a:r>
            <a:endParaRPr lang="ru-RU" dirty="0"/>
          </a:p>
        </p:txBody>
      </p:sp>
      <p:pic>
        <p:nvPicPr>
          <p:cNvPr id="8194" name="Picture 2" descr="D:\А это всё моё!\Разное\Мои рисунки\рисунки и анимашки\мультяшки\39206108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4214818" cy="421481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accent1">
                    <a:lumMod val="75000"/>
                  </a:schemeClr>
                </a:solidFill>
              </a:rPr>
              <a:t>Найти и исправить ошибки.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Мальчик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полоскал собаку.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Все спустились с горы, а Витя всё слизал.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 ёлке весят хлопушки.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Старик поседел на лавочке и пошёл домой.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Цветы увидали от жары.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Хозяйка поласкала бельё в ванне.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Гири брат мой поднимает,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свою силу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развевает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 на крыше мой флажок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развивает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ветерок.    </a:t>
            </a:r>
          </a:p>
        </p:txBody>
      </p:sp>
      <p:pic>
        <p:nvPicPr>
          <p:cNvPr id="4" name="Picture 4" descr="D:\А это всё моё!\Разное\Мои рисунки\рисунки и анимашки\Мои рисунки\картинки и иллюстрации\979852-c66f6c1c0212b28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496"/>
            <a:ext cx="3224286" cy="400050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284</Words>
  <Application>Microsoft Office PowerPoint</Application>
  <PresentationFormat>Экран (4:3)</PresentationFormat>
  <Paragraphs>68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Орфограммы в корнях слов. Правила обозначения буквами гласных звуков.</vt:lpstr>
      <vt:lpstr>Цель урока:</vt:lpstr>
      <vt:lpstr>АЛГОРИТМ (ПАМЯТКА):  </vt:lpstr>
      <vt:lpstr>Вставь пропущенные буквы</vt:lpstr>
      <vt:lpstr>Найти лишнее слово  и доказать</vt:lpstr>
      <vt:lpstr>Слайд 6</vt:lpstr>
      <vt:lpstr>Физминутка</vt:lpstr>
      <vt:lpstr>Выполните разбор слова по составу. </vt:lpstr>
      <vt:lpstr>Найти и исправить ошибки.  </vt:lpstr>
      <vt:lpstr>Сделайте фонетический разбор. </vt:lpstr>
      <vt:lpstr>Подведём итог урока?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Орфограммы в корнях слов. Правила обозначения буквами гласных звуков.</dc:title>
  <dc:creator>Админ</dc:creator>
  <cp:lastModifiedBy>колян</cp:lastModifiedBy>
  <cp:revision>22</cp:revision>
  <dcterms:created xsi:type="dcterms:W3CDTF">2012-09-20T08:16:11Z</dcterms:created>
  <dcterms:modified xsi:type="dcterms:W3CDTF">2012-09-19T18:56:26Z</dcterms:modified>
</cp:coreProperties>
</file>